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46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5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60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32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43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7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6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56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67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6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4314-62D2-4BB7-AD18-CB9A1F4CE051}" type="datetimeFigureOut">
              <a:rPr kumimoji="1" lang="ja-JP" altLang="en-US" smtClean="0"/>
              <a:t>2022/2/6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8C86B-29DA-4E56-AE0C-BCBBBBF42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33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7530" t="28168" r="19824" b="7517"/>
          <a:stretch/>
        </p:blipFill>
        <p:spPr>
          <a:xfrm>
            <a:off x="-1" y="0"/>
            <a:ext cx="11876049" cy="6858000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4928616" y="2615184"/>
            <a:ext cx="119786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6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80" t="23819" r="25965" b="11878"/>
          <a:stretch/>
        </p:blipFill>
        <p:spPr>
          <a:xfrm>
            <a:off x="1179576" y="0"/>
            <a:ext cx="9336024" cy="6883914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 flipV="1">
            <a:off x="8366760" y="1444752"/>
            <a:ext cx="1536192" cy="365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田畑 聖吾</dc:creator>
  <cp:lastModifiedBy>田畑 聖吾</cp:lastModifiedBy>
  <cp:revision>2</cp:revision>
  <dcterms:created xsi:type="dcterms:W3CDTF">2022-02-05T12:24:09Z</dcterms:created>
  <dcterms:modified xsi:type="dcterms:W3CDTF">2022-02-06T12:06:23Z</dcterms:modified>
</cp:coreProperties>
</file>